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44" r:id="rId3"/>
    <p:sldId id="330" r:id="rId4"/>
    <p:sldId id="347" r:id="rId5"/>
    <p:sldId id="346" r:id="rId6"/>
    <p:sldId id="34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9" d="100"/>
          <a:sy n="59" d="100"/>
        </p:scale>
        <p:origin x="642" y="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1013460" y="953725"/>
            <a:ext cx="7879080" cy="494089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バッテリーの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盗難に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0172D-56B7-005D-2155-2345B0D61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BDBBFA4-0779-7F1D-4CF2-D7DE6D8464C7}"/>
              </a:ext>
            </a:extLst>
          </p:cNvPr>
          <p:cNvSpPr txBox="1"/>
          <p:nvPr/>
        </p:nvSpPr>
        <p:spPr>
          <a:xfrm>
            <a:off x="533400" y="458670"/>
            <a:ext cx="8839200" cy="587681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バッテリーの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盗難に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8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BFD4C6-37DD-6B73-FC55-F58177DBE224}"/>
              </a:ext>
            </a:extLst>
          </p:cNvPr>
          <p:cNvSpPr txBox="1"/>
          <p:nvPr/>
        </p:nvSpPr>
        <p:spPr>
          <a:xfrm rot="5400000">
            <a:off x="4591004" y="1575719"/>
            <a:ext cx="6095316" cy="362967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盗難に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ご注意ください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F56714AB-855D-FB14-AF6A-BCBA0DFF38CF}"/>
              </a:ext>
            </a:extLst>
          </p:cNvPr>
          <p:cNvGrpSpPr/>
          <p:nvPr/>
        </p:nvGrpSpPr>
        <p:grpSpPr>
          <a:xfrm>
            <a:off x="452500" y="1502229"/>
            <a:ext cx="4927178" cy="3922164"/>
            <a:chOff x="2411372" y="4442973"/>
            <a:chExt cx="3802516" cy="3026906"/>
          </a:xfrm>
        </p:grpSpPr>
        <p:sp>
          <p:nvSpPr>
            <p:cNvPr id="48" name="&quot;禁止&quot;マーク 47">
              <a:extLst>
                <a:ext uri="{FF2B5EF4-FFF2-40B4-BE49-F238E27FC236}">
                  <a16:creationId xmlns:a16="http://schemas.microsoft.com/office/drawing/2014/main" id="{2B8D9EFF-24D1-CED9-082E-59EA0CDEE483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0594FCD-DF7A-8EA6-4061-8B81AA65BD58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69" name="星: 12 pt 68">
                <a:extLst>
                  <a:ext uri="{FF2B5EF4-FFF2-40B4-BE49-F238E27FC236}">
                    <a16:creationId xmlns:a16="http://schemas.microsoft.com/office/drawing/2014/main" id="{E3E6BA7B-1F6E-8304-3CE1-1FD851F2BE7C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9965D4B2-3FD0-1FC4-12FF-66E12245269A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1DFC29CB-4AC9-833D-EBE3-B53F843B3DB0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38" name="Group 264">
                  <a:extLst>
                    <a:ext uri="{FF2B5EF4-FFF2-40B4-BE49-F238E27FC236}">
                      <a16:creationId xmlns:a16="http://schemas.microsoft.com/office/drawing/2014/main" id="{6638B91D-C8E8-F0A3-1D5B-A5EABD2300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58" name="Group 265">
                    <a:extLst>
                      <a:ext uri="{FF2B5EF4-FFF2-40B4-BE49-F238E27FC236}">
                        <a16:creationId xmlns:a16="http://schemas.microsoft.com/office/drawing/2014/main" id="{687C4F0A-F216-4A8F-7B87-F13E080C209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4" name="Line 266">
                      <a:extLst>
                        <a:ext uri="{FF2B5EF4-FFF2-40B4-BE49-F238E27FC236}">
                          <a16:creationId xmlns:a16="http://schemas.microsoft.com/office/drawing/2014/main" id="{25F6CA48-008A-5552-E607-98749BDA72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" name="Line 267">
                      <a:extLst>
                        <a:ext uri="{FF2B5EF4-FFF2-40B4-BE49-F238E27FC236}">
                          <a16:creationId xmlns:a16="http://schemas.microsoft.com/office/drawing/2014/main" id="{57875F1C-285D-893C-4B6C-C5DBE218423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9" name="Group 268">
                    <a:extLst>
                      <a:ext uri="{FF2B5EF4-FFF2-40B4-BE49-F238E27FC236}">
                        <a16:creationId xmlns:a16="http://schemas.microsoft.com/office/drawing/2014/main" id="{8FA8CFA7-F963-2FA8-08A4-6A2BFB02739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2" name="Line 269">
                      <a:extLst>
                        <a:ext uri="{FF2B5EF4-FFF2-40B4-BE49-F238E27FC236}">
                          <a16:creationId xmlns:a16="http://schemas.microsoft.com/office/drawing/2014/main" id="{71384173-6A1D-D112-E266-10ED539092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" name="Line 270">
                      <a:extLst>
                        <a:ext uri="{FF2B5EF4-FFF2-40B4-BE49-F238E27FC236}">
                          <a16:creationId xmlns:a16="http://schemas.microsoft.com/office/drawing/2014/main" id="{67A0149F-2A5E-C742-1CF4-4E3A5B3BC5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" name="Group 271">
                    <a:extLst>
                      <a:ext uri="{FF2B5EF4-FFF2-40B4-BE49-F238E27FC236}">
                        <a16:creationId xmlns:a16="http://schemas.microsoft.com/office/drawing/2014/main" id="{D575114F-D75E-18CC-E9D6-08BB747F507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0" name="Line 272">
                      <a:extLst>
                        <a:ext uri="{FF2B5EF4-FFF2-40B4-BE49-F238E27FC236}">
                          <a16:creationId xmlns:a16="http://schemas.microsoft.com/office/drawing/2014/main" id="{0FE21C0B-A5E0-F0BC-FECD-E302EBD8770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1" name="Line 273">
                      <a:extLst>
                        <a:ext uri="{FF2B5EF4-FFF2-40B4-BE49-F238E27FC236}">
                          <a16:creationId xmlns:a16="http://schemas.microsoft.com/office/drawing/2014/main" id="{4F633DDA-0E06-28BA-CB86-2DD87C87CF3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1" name="Group 274">
                    <a:extLst>
                      <a:ext uri="{FF2B5EF4-FFF2-40B4-BE49-F238E27FC236}">
                        <a16:creationId xmlns:a16="http://schemas.microsoft.com/office/drawing/2014/main" id="{E1988509-B860-6ADF-89D0-EAB0024F95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8" name="Line 275">
                      <a:extLst>
                        <a:ext uri="{FF2B5EF4-FFF2-40B4-BE49-F238E27FC236}">
                          <a16:creationId xmlns:a16="http://schemas.microsoft.com/office/drawing/2014/main" id="{2F3DFD02-81D6-D3A9-4B92-B8BD6BAD3C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" name="Line 276">
                      <a:extLst>
                        <a:ext uri="{FF2B5EF4-FFF2-40B4-BE49-F238E27FC236}">
                          <a16:creationId xmlns:a16="http://schemas.microsoft.com/office/drawing/2014/main" id="{A4CAF6B3-DEEA-2D8D-D92C-11C8ADF11C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" name="Group 277">
                    <a:extLst>
                      <a:ext uri="{FF2B5EF4-FFF2-40B4-BE49-F238E27FC236}">
                        <a16:creationId xmlns:a16="http://schemas.microsoft.com/office/drawing/2014/main" id="{3B8B200A-29D1-C4E7-2740-59F0A6973A4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6" name="Line 278">
                      <a:extLst>
                        <a:ext uri="{FF2B5EF4-FFF2-40B4-BE49-F238E27FC236}">
                          <a16:creationId xmlns:a16="http://schemas.microsoft.com/office/drawing/2014/main" id="{826162AD-0355-7CA2-94D2-C575A87F05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" name="Line 279">
                      <a:extLst>
                        <a:ext uri="{FF2B5EF4-FFF2-40B4-BE49-F238E27FC236}">
                          <a16:creationId xmlns:a16="http://schemas.microsoft.com/office/drawing/2014/main" id="{3C460337-5996-285F-DE94-D2D8BEF3317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" name="Group 280">
                    <a:extLst>
                      <a:ext uri="{FF2B5EF4-FFF2-40B4-BE49-F238E27FC236}">
                        <a16:creationId xmlns:a16="http://schemas.microsoft.com/office/drawing/2014/main" id="{BFFB86A2-8325-2EA9-BF7C-DB20DE61AA0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4" name="Line 281">
                      <a:extLst>
                        <a:ext uri="{FF2B5EF4-FFF2-40B4-BE49-F238E27FC236}">
                          <a16:creationId xmlns:a16="http://schemas.microsoft.com/office/drawing/2014/main" id="{5B64A188-668F-32A1-AC97-7AADF3B4FD0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" name="Line 282">
                      <a:extLst>
                        <a:ext uri="{FF2B5EF4-FFF2-40B4-BE49-F238E27FC236}">
                          <a16:creationId xmlns:a16="http://schemas.microsoft.com/office/drawing/2014/main" id="{0D874506-51E3-9CB0-81B3-B4099A64E55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9" name="Group 305">
                  <a:extLst>
                    <a:ext uri="{FF2B5EF4-FFF2-40B4-BE49-F238E27FC236}">
                      <a16:creationId xmlns:a16="http://schemas.microsoft.com/office/drawing/2014/main" id="{72FFB9B0-609E-5F1F-BCF1-5C0526876A4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40" name="Group 306">
                    <a:extLst>
                      <a:ext uri="{FF2B5EF4-FFF2-40B4-BE49-F238E27FC236}">
                        <a16:creationId xmlns:a16="http://schemas.microsoft.com/office/drawing/2014/main" id="{2FFF7620-79AC-C8CB-744A-4539217CDF9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6" name="Line 307">
                      <a:extLst>
                        <a:ext uri="{FF2B5EF4-FFF2-40B4-BE49-F238E27FC236}">
                          <a16:creationId xmlns:a16="http://schemas.microsoft.com/office/drawing/2014/main" id="{819622E3-4744-5B1D-8B95-37D40BBC3D0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" name="Line 308">
                      <a:extLst>
                        <a:ext uri="{FF2B5EF4-FFF2-40B4-BE49-F238E27FC236}">
                          <a16:creationId xmlns:a16="http://schemas.microsoft.com/office/drawing/2014/main" id="{2A9F4044-4758-1786-79AC-7A415EF21C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" name="Group 309">
                    <a:extLst>
                      <a:ext uri="{FF2B5EF4-FFF2-40B4-BE49-F238E27FC236}">
                        <a16:creationId xmlns:a16="http://schemas.microsoft.com/office/drawing/2014/main" id="{31C97E57-A4C1-2C7E-E889-23F59F5B6A6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4" name="Line 310">
                      <a:extLst>
                        <a:ext uri="{FF2B5EF4-FFF2-40B4-BE49-F238E27FC236}">
                          <a16:creationId xmlns:a16="http://schemas.microsoft.com/office/drawing/2014/main" id="{803A3374-11A8-9630-E905-6A7725AA42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" name="Line 311">
                      <a:extLst>
                        <a:ext uri="{FF2B5EF4-FFF2-40B4-BE49-F238E27FC236}">
                          <a16:creationId xmlns:a16="http://schemas.microsoft.com/office/drawing/2014/main" id="{FE466A90-12C5-9912-2D4F-41F48BD300B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2" name="Group 312">
                    <a:extLst>
                      <a:ext uri="{FF2B5EF4-FFF2-40B4-BE49-F238E27FC236}">
                        <a16:creationId xmlns:a16="http://schemas.microsoft.com/office/drawing/2014/main" id="{90004857-16E0-3719-6C6E-AA668F7E52A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2" name="Line 313">
                      <a:extLst>
                        <a:ext uri="{FF2B5EF4-FFF2-40B4-BE49-F238E27FC236}">
                          <a16:creationId xmlns:a16="http://schemas.microsoft.com/office/drawing/2014/main" id="{3B7C3DC1-7F3A-603D-C35B-3B7E57CB933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3" name="Line 314">
                      <a:extLst>
                        <a:ext uri="{FF2B5EF4-FFF2-40B4-BE49-F238E27FC236}">
                          <a16:creationId xmlns:a16="http://schemas.microsoft.com/office/drawing/2014/main" id="{D1A323B1-AF68-418E-BCDB-48FBE81D3F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3" name="Group 315">
                    <a:extLst>
                      <a:ext uri="{FF2B5EF4-FFF2-40B4-BE49-F238E27FC236}">
                        <a16:creationId xmlns:a16="http://schemas.microsoft.com/office/drawing/2014/main" id="{92CB2839-0FD5-37DB-AF12-F5CB5673C1D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0" name="Line 316">
                      <a:extLst>
                        <a:ext uri="{FF2B5EF4-FFF2-40B4-BE49-F238E27FC236}">
                          <a16:creationId xmlns:a16="http://schemas.microsoft.com/office/drawing/2014/main" id="{28B68DA8-D838-F9F5-9AB6-6DDCFCEB3C7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" name="Line 317">
                      <a:extLst>
                        <a:ext uri="{FF2B5EF4-FFF2-40B4-BE49-F238E27FC236}">
                          <a16:creationId xmlns:a16="http://schemas.microsoft.com/office/drawing/2014/main" id="{8C5F0788-6446-8041-A339-66EC0FB9B6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4" name="Group 318">
                    <a:extLst>
                      <a:ext uri="{FF2B5EF4-FFF2-40B4-BE49-F238E27FC236}">
                        <a16:creationId xmlns:a16="http://schemas.microsoft.com/office/drawing/2014/main" id="{39823EF3-60EF-EB58-7D5D-4882DDC93EE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8" name="Line 319">
                      <a:extLst>
                        <a:ext uri="{FF2B5EF4-FFF2-40B4-BE49-F238E27FC236}">
                          <a16:creationId xmlns:a16="http://schemas.microsoft.com/office/drawing/2014/main" id="{4EB1A952-EA3A-11FA-8A89-75D56EB25E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" name="Line 320">
                      <a:extLst>
                        <a:ext uri="{FF2B5EF4-FFF2-40B4-BE49-F238E27FC236}">
                          <a16:creationId xmlns:a16="http://schemas.microsoft.com/office/drawing/2014/main" id="{1FA7566A-936D-DD2C-3740-92F27A9BAA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5" name="Group 321">
                    <a:extLst>
                      <a:ext uri="{FF2B5EF4-FFF2-40B4-BE49-F238E27FC236}">
                        <a16:creationId xmlns:a16="http://schemas.microsoft.com/office/drawing/2014/main" id="{303BF8ED-283B-6F6C-F97F-A6249E306B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6" name="Line 322">
                      <a:extLst>
                        <a:ext uri="{FF2B5EF4-FFF2-40B4-BE49-F238E27FC236}">
                          <a16:creationId xmlns:a16="http://schemas.microsoft.com/office/drawing/2014/main" id="{6A113C0E-31C0-8880-9F03-FEB8EB7196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" name="Line 323">
                      <a:extLst>
                        <a:ext uri="{FF2B5EF4-FFF2-40B4-BE49-F238E27FC236}">
                          <a16:creationId xmlns:a16="http://schemas.microsoft.com/office/drawing/2014/main" id="{174D1FD2-B3D5-D8B0-EACD-49F8195E2F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2" name="Oval 324">
                <a:extLst>
                  <a:ext uri="{FF2B5EF4-FFF2-40B4-BE49-F238E27FC236}">
                    <a16:creationId xmlns:a16="http://schemas.microsoft.com/office/drawing/2014/main" id="{586F021B-21B9-556F-0F06-99717652B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71113A4-BBD1-007D-5A0B-9CD706DD8A96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100" name="Group 283">
                  <a:extLst>
                    <a:ext uri="{FF2B5EF4-FFF2-40B4-BE49-F238E27FC236}">
                      <a16:creationId xmlns:a16="http://schemas.microsoft.com/office/drawing/2014/main" id="{6C000EA1-0325-70E4-5D67-FF34F0A46E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0" name="Group 284">
                    <a:extLst>
                      <a:ext uri="{FF2B5EF4-FFF2-40B4-BE49-F238E27FC236}">
                        <a16:creationId xmlns:a16="http://schemas.microsoft.com/office/drawing/2014/main" id="{95F60993-A694-D1A8-06EF-671EE2464FE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85">
                      <a:extLst>
                        <a:ext uri="{FF2B5EF4-FFF2-40B4-BE49-F238E27FC236}">
                          <a16:creationId xmlns:a16="http://schemas.microsoft.com/office/drawing/2014/main" id="{FDB912BC-EAB6-F74D-B36E-78DCD7D83A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86">
                      <a:extLst>
                        <a:ext uri="{FF2B5EF4-FFF2-40B4-BE49-F238E27FC236}">
                          <a16:creationId xmlns:a16="http://schemas.microsoft.com/office/drawing/2014/main" id="{6009E162-A07B-90EB-0B39-DFFA2771215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1" name="Group 287">
                    <a:extLst>
                      <a:ext uri="{FF2B5EF4-FFF2-40B4-BE49-F238E27FC236}">
                        <a16:creationId xmlns:a16="http://schemas.microsoft.com/office/drawing/2014/main" id="{9338DDAE-2602-42AF-79DB-A6C6134611D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88">
                      <a:extLst>
                        <a:ext uri="{FF2B5EF4-FFF2-40B4-BE49-F238E27FC236}">
                          <a16:creationId xmlns:a16="http://schemas.microsoft.com/office/drawing/2014/main" id="{14B8200B-423F-896B-E8E0-1073DB34D8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89">
                      <a:extLst>
                        <a:ext uri="{FF2B5EF4-FFF2-40B4-BE49-F238E27FC236}">
                          <a16:creationId xmlns:a16="http://schemas.microsoft.com/office/drawing/2014/main" id="{653A0A07-A468-C01A-3034-818D64F154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2" name="Group 290">
                    <a:extLst>
                      <a:ext uri="{FF2B5EF4-FFF2-40B4-BE49-F238E27FC236}">
                        <a16:creationId xmlns:a16="http://schemas.microsoft.com/office/drawing/2014/main" id="{0EEAAF66-5C90-8B46-31B9-822215ED942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91">
                      <a:extLst>
                        <a:ext uri="{FF2B5EF4-FFF2-40B4-BE49-F238E27FC236}">
                          <a16:creationId xmlns:a16="http://schemas.microsoft.com/office/drawing/2014/main" id="{C7BE015F-9A13-2E3F-2F7C-0DEFDD14F4B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92">
                      <a:extLst>
                        <a:ext uri="{FF2B5EF4-FFF2-40B4-BE49-F238E27FC236}">
                          <a16:creationId xmlns:a16="http://schemas.microsoft.com/office/drawing/2014/main" id="{0A02BBFE-5491-4CDD-2CDD-CA5177340D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93">
                    <a:extLst>
                      <a:ext uri="{FF2B5EF4-FFF2-40B4-BE49-F238E27FC236}">
                        <a16:creationId xmlns:a16="http://schemas.microsoft.com/office/drawing/2014/main" id="{2D763CB0-687E-7E0C-0F09-C36420CD04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94">
                      <a:extLst>
                        <a:ext uri="{FF2B5EF4-FFF2-40B4-BE49-F238E27FC236}">
                          <a16:creationId xmlns:a16="http://schemas.microsoft.com/office/drawing/2014/main" id="{B46DA6C6-965B-A3D4-81DB-63250974D0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95">
                      <a:extLst>
                        <a:ext uri="{FF2B5EF4-FFF2-40B4-BE49-F238E27FC236}">
                          <a16:creationId xmlns:a16="http://schemas.microsoft.com/office/drawing/2014/main" id="{527F1D31-F99B-CBFE-BC83-66A7F1409E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96">
                    <a:extLst>
                      <a:ext uri="{FF2B5EF4-FFF2-40B4-BE49-F238E27FC236}">
                        <a16:creationId xmlns:a16="http://schemas.microsoft.com/office/drawing/2014/main" id="{414CECED-26D5-8707-AF8E-DB9B21E5702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97">
                      <a:extLst>
                        <a:ext uri="{FF2B5EF4-FFF2-40B4-BE49-F238E27FC236}">
                          <a16:creationId xmlns:a16="http://schemas.microsoft.com/office/drawing/2014/main" id="{DECD0AF2-BA89-36C5-CF26-D1E2C70321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98">
                      <a:extLst>
                        <a:ext uri="{FF2B5EF4-FFF2-40B4-BE49-F238E27FC236}">
                          <a16:creationId xmlns:a16="http://schemas.microsoft.com/office/drawing/2014/main" id="{66D1FCF0-7594-5012-A47E-FD415F7277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99">
                    <a:extLst>
                      <a:ext uri="{FF2B5EF4-FFF2-40B4-BE49-F238E27FC236}">
                        <a16:creationId xmlns:a16="http://schemas.microsoft.com/office/drawing/2014/main" id="{DCDFC878-ADF7-DD44-1A15-F2FDD08734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6" name="Line 300">
                      <a:extLst>
                        <a:ext uri="{FF2B5EF4-FFF2-40B4-BE49-F238E27FC236}">
                          <a16:creationId xmlns:a16="http://schemas.microsoft.com/office/drawing/2014/main" id="{8DA1FE1F-D159-73D2-BBE9-7C30A1D1F3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7" name="Line 301">
                      <a:extLst>
                        <a:ext uri="{FF2B5EF4-FFF2-40B4-BE49-F238E27FC236}">
                          <a16:creationId xmlns:a16="http://schemas.microsoft.com/office/drawing/2014/main" id="{0D3C2DF1-A825-7518-E581-BC615816AF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1" name="Group 326">
                  <a:extLst>
                    <a:ext uri="{FF2B5EF4-FFF2-40B4-BE49-F238E27FC236}">
                      <a16:creationId xmlns:a16="http://schemas.microsoft.com/office/drawing/2014/main" id="{CE6593AE-75EA-8E30-EF5A-4D98C925AA5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2" name="Group 327">
                    <a:extLst>
                      <a:ext uri="{FF2B5EF4-FFF2-40B4-BE49-F238E27FC236}">
                        <a16:creationId xmlns:a16="http://schemas.microsoft.com/office/drawing/2014/main" id="{9AF494F3-5BC6-6F36-3A28-DCFDC254AEE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28">
                      <a:extLst>
                        <a:ext uri="{FF2B5EF4-FFF2-40B4-BE49-F238E27FC236}">
                          <a16:creationId xmlns:a16="http://schemas.microsoft.com/office/drawing/2014/main" id="{EB3345C8-69C0-012B-D6E3-67B774B7387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29">
                      <a:extLst>
                        <a:ext uri="{FF2B5EF4-FFF2-40B4-BE49-F238E27FC236}">
                          <a16:creationId xmlns:a16="http://schemas.microsoft.com/office/drawing/2014/main" id="{456A667F-8815-4916-B615-2B9AD3BA94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3" name="Group 330">
                    <a:extLst>
                      <a:ext uri="{FF2B5EF4-FFF2-40B4-BE49-F238E27FC236}">
                        <a16:creationId xmlns:a16="http://schemas.microsoft.com/office/drawing/2014/main" id="{08511713-06E8-DADF-DECB-B02D462053A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31">
                      <a:extLst>
                        <a:ext uri="{FF2B5EF4-FFF2-40B4-BE49-F238E27FC236}">
                          <a16:creationId xmlns:a16="http://schemas.microsoft.com/office/drawing/2014/main" id="{E47174DC-CA96-3238-F610-490539443B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32">
                      <a:extLst>
                        <a:ext uri="{FF2B5EF4-FFF2-40B4-BE49-F238E27FC236}">
                          <a16:creationId xmlns:a16="http://schemas.microsoft.com/office/drawing/2014/main" id="{CAF4EA7F-74F7-5458-0276-3168D9152B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4" name="Group 333">
                    <a:extLst>
                      <a:ext uri="{FF2B5EF4-FFF2-40B4-BE49-F238E27FC236}">
                        <a16:creationId xmlns:a16="http://schemas.microsoft.com/office/drawing/2014/main" id="{BB2E726B-CCF6-FCF5-714C-2D5154C73D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34">
                      <a:extLst>
                        <a:ext uri="{FF2B5EF4-FFF2-40B4-BE49-F238E27FC236}">
                          <a16:creationId xmlns:a16="http://schemas.microsoft.com/office/drawing/2014/main" id="{1FD233C7-4469-3DDC-8C2E-1D260AAE52E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35">
                      <a:extLst>
                        <a:ext uri="{FF2B5EF4-FFF2-40B4-BE49-F238E27FC236}">
                          <a16:creationId xmlns:a16="http://schemas.microsoft.com/office/drawing/2014/main" id="{F33DA7DF-4797-059F-0A4E-FD414CC975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36">
                    <a:extLst>
                      <a:ext uri="{FF2B5EF4-FFF2-40B4-BE49-F238E27FC236}">
                        <a16:creationId xmlns:a16="http://schemas.microsoft.com/office/drawing/2014/main" id="{0E4B46E8-8DBC-5C6D-A42B-40AD1C434A0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37">
                      <a:extLst>
                        <a:ext uri="{FF2B5EF4-FFF2-40B4-BE49-F238E27FC236}">
                          <a16:creationId xmlns:a16="http://schemas.microsoft.com/office/drawing/2014/main" id="{8D0A8EF1-2599-17B4-D36B-6F082AC19E8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38">
                      <a:extLst>
                        <a:ext uri="{FF2B5EF4-FFF2-40B4-BE49-F238E27FC236}">
                          <a16:creationId xmlns:a16="http://schemas.microsoft.com/office/drawing/2014/main" id="{66283554-BCC5-7B09-C77D-E050C2B00F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39">
                    <a:extLst>
                      <a:ext uri="{FF2B5EF4-FFF2-40B4-BE49-F238E27FC236}">
                        <a16:creationId xmlns:a16="http://schemas.microsoft.com/office/drawing/2014/main" id="{9BCD3F20-432F-9BB8-D09A-534A51F26EC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40">
                      <a:extLst>
                        <a:ext uri="{FF2B5EF4-FFF2-40B4-BE49-F238E27FC236}">
                          <a16:creationId xmlns:a16="http://schemas.microsoft.com/office/drawing/2014/main" id="{1FF1B397-7309-DD05-59B7-ACC93DD3624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41">
                      <a:extLst>
                        <a:ext uri="{FF2B5EF4-FFF2-40B4-BE49-F238E27FC236}">
                          <a16:creationId xmlns:a16="http://schemas.microsoft.com/office/drawing/2014/main" id="{8A881259-6E39-2964-B34D-C0112D65B1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42">
                    <a:extLst>
                      <a:ext uri="{FF2B5EF4-FFF2-40B4-BE49-F238E27FC236}">
                        <a16:creationId xmlns:a16="http://schemas.microsoft.com/office/drawing/2014/main" id="{8240A10F-700E-FDE9-8007-6C605639FFD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8" name="Line 343">
                      <a:extLst>
                        <a:ext uri="{FF2B5EF4-FFF2-40B4-BE49-F238E27FC236}">
                          <a16:creationId xmlns:a16="http://schemas.microsoft.com/office/drawing/2014/main" id="{9140BD8C-6909-9D6B-D74B-215BFF77A74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" name="Line 344">
                      <a:extLst>
                        <a:ext uri="{FF2B5EF4-FFF2-40B4-BE49-F238E27FC236}">
                          <a16:creationId xmlns:a16="http://schemas.microsoft.com/office/drawing/2014/main" id="{45FBAD42-91E7-B904-8888-9A13431865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4" name="AutoShape 345">
                <a:extLst>
                  <a:ext uri="{FF2B5EF4-FFF2-40B4-BE49-F238E27FC236}">
                    <a16:creationId xmlns:a16="http://schemas.microsoft.com/office/drawing/2014/main" id="{86AE2313-2F11-2D5C-8343-7B485CD4D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346">
                <a:extLst>
                  <a:ext uri="{FF2B5EF4-FFF2-40B4-BE49-F238E27FC236}">
                    <a16:creationId xmlns:a16="http://schemas.microsoft.com/office/drawing/2014/main" id="{4B08E574-5538-8CD3-5EC4-E7F70C82B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47">
                <a:extLst>
                  <a:ext uri="{FF2B5EF4-FFF2-40B4-BE49-F238E27FC236}">
                    <a16:creationId xmlns:a16="http://schemas.microsoft.com/office/drawing/2014/main" id="{9A2DC63D-83D3-3206-445E-D581F7A23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48">
                <a:extLst>
                  <a:ext uri="{FF2B5EF4-FFF2-40B4-BE49-F238E27FC236}">
                    <a16:creationId xmlns:a16="http://schemas.microsoft.com/office/drawing/2014/main" id="{72C2A9A6-A3E4-92ED-AF1E-16B132FB8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49">
                <a:extLst>
                  <a:ext uri="{FF2B5EF4-FFF2-40B4-BE49-F238E27FC236}">
                    <a16:creationId xmlns:a16="http://schemas.microsoft.com/office/drawing/2014/main" id="{95DC068D-CD1C-C261-666A-D4A242874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350">
                <a:extLst>
                  <a:ext uri="{FF2B5EF4-FFF2-40B4-BE49-F238E27FC236}">
                    <a16:creationId xmlns:a16="http://schemas.microsoft.com/office/drawing/2014/main" id="{6C88D887-2A5D-7A91-E0D5-E63B9F1F7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" name="Group 351">
                <a:extLst>
                  <a:ext uri="{FF2B5EF4-FFF2-40B4-BE49-F238E27FC236}">
                    <a16:creationId xmlns:a16="http://schemas.microsoft.com/office/drawing/2014/main" id="{1B05B665-D9E2-DD3F-7E1D-036F991FBA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97" name="AutoShape 355">
                  <a:extLst>
                    <a:ext uri="{FF2B5EF4-FFF2-40B4-BE49-F238E27FC236}">
                      <a16:creationId xmlns:a16="http://schemas.microsoft.com/office/drawing/2014/main" id="{8106845C-EE4C-F7E6-F964-D55A6F6F47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354">
                  <a:extLst>
                    <a:ext uri="{FF2B5EF4-FFF2-40B4-BE49-F238E27FC236}">
                      <a16:creationId xmlns:a16="http://schemas.microsoft.com/office/drawing/2014/main" id="{46818F46-1C37-B02C-E157-F6FB43FAFB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355">
                  <a:extLst>
                    <a:ext uri="{FF2B5EF4-FFF2-40B4-BE49-F238E27FC236}">
                      <a16:creationId xmlns:a16="http://schemas.microsoft.com/office/drawing/2014/main" id="{D406F9B8-1890-CCBF-1B8A-9FCC4A7463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1" name="Oval 357">
                <a:extLst>
                  <a:ext uri="{FF2B5EF4-FFF2-40B4-BE49-F238E27FC236}">
                    <a16:creationId xmlns:a16="http://schemas.microsoft.com/office/drawing/2014/main" id="{911D7BB9-B2F0-C52C-13AD-B60540CE5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Freeform 362">
                <a:extLst>
                  <a:ext uri="{FF2B5EF4-FFF2-40B4-BE49-F238E27FC236}">
                    <a16:creationId xmlns:a16="http://schemas.microsoft.com/office/drawing/2014/main" id="{ECED781A-0FE6-687C-753B-DD1372AF502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363">
                <a:extLst>
                  <a:ext uri="{FF2B5EF4-FFF2-40B4-BE49-F238E27FC236}">
                    <a16:creationId xmlns:a16="http://schemas.microsoft.com/office/drawing/2014/main" id="{99ACEED0-B248-9F20-2CA3-33062EE9713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AutoShape 365">
                <a:extLst>
                  <a:ext uri="{FF2B5EF4-FFF2-40B4-BE49-F238E27FC236}">
                    <a16:creationId xmlns:a16="http://schemas.microsoft.com/office/drawing/2014/main" id="{5EACA381-4477-9495-6C52-92232D5BF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369">
                <a:extLst>
                  <a:ext uri="{FF2B5EF4-FFF2-40B4-BE49-F238E27FC236}">
                    <a16:creationId xmlns:a16="http://schemas.microsoft.com/office/drawing/2014/main" id="{C17DBE5F-74DA-AE87-2750-43A8022F5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AutoShape 372">
                <a:extLst>
                  <a:ext uri="{FF2B5EF4-FFF2-40B4-BE49-F238E27FC236}">
                    <a16:creationId xmlns:a16="http://schemas.microsoft.com/office/drawing/2014/main" id="{D4C0E375-787F-DBB6-29C8-511A6E15C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AutoShape 373" descr="縦線 (反転)">
                <a:extLst>
                  <a:ext uri="{FF2B5EF4-FFF2-40B4-BE49-F238E27FC236}">
                    <a16:creationId xmlns:a16="http://schemas.microsoft.com/office/drawing/2014/main" id="{819DF795-70F3-7C8D-7710-7C407BDA7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374">
                <a:extLst>
                  <a:ext uri="{FF2B5EF4-FFF2-40B4-BE49-F238E27FC236}">
                    <a16:creationId xmlns:a16="http://schemas.microsoft.com/office/drawing/2014/main" id="{E588EDB8-5219-8BC8-F9E3-559E52390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Oval 375">
                <a:extLst>
                  <a:ext uri="{FF2B5EF4-FFF2-40B4-BE49-F238E27FC236}">
                    <a16:creationId xmlns:a16="http://schemas.microsoft.com/office/drawing/2014/main" id="{022BB027-63BD-9531-41AD-12A449894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Oval 376">
                <a:extLst>
                  <a:ext uri="{FF2B5EF4-FFF2-40B4-BE49-F238E27FC236}">
                    <a16:creationId xmlns:a16="http://schemas.microsoft.com/office/drawing/2014/main" id="{E158F5E6-E961-7AAE-96F4-221DE9BED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Oval 378">
                <a:extLst>
                  <a:ext uri="{FF2B5EF4-FFF2-40B4-BE49-F238E27FC236}">
                    <a16:creationId xmlns:a16="http://schemas.microsoft.com/office/drawing/2014/main" id="{8D8A78F4-5711-0EF7-ADAE-5BB9CFF2B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AutoShape 379">
                <a:extLst>
                  <a:ext uri="{FF2B5EF4-FFF2-40B4-BE49-F238E27FC236}">
                    <a16:creationId xmlns:a16="http://schemas.microsoft.com/office/drawing/2014/main" id="{E4F66D0E-C21F-C789-F6B3-4D0F5A839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AutoShape 380">
                <a:extLst>
                  <a:ext uri="{FF2B5EF4-FFF2-40B4-BE49-F238E27FC236}">
                    <a16:creationId xmlns:a16="http://schemas.microsoft.com/office/drawing/2014/main" id="{E4A19D2F-4615-532A-364B-7FEB9CAFF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AutoShape 358">
                <a:extLst>
                  <a:ext uri="{FF2B5EF4-FFF2-40B4-BE49-F238E27FC236}">
                    <a16:creationId xmlns:a16="http://schemas.microsoft.com/office/drawing/2014/main" id="{4E173540-2FBE-4295-9FD1-F32120706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691958F-8396-7C89-B4CE-EACB490A2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AutoShape 371">
                <a:extLst>
                  <a:ext uri="{FF2B5EF4-FFF2-40B4-BE49-F238E27FC236}">
                    <a16:creationId xmlns:a16="http://schemas.microsoft.com/office/drawing/2014/main" id="{E3C539D0-7B21-A57A-75F6-0D6E25D3C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4DAC6DEB-EE20-56FA-7290-ED5D5A3EEFA2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69BECD7-F8F5-3A16-D445-18C2DCFBFE37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8A8A2BA-4037-2CB8-540D-F93CFB023898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60A3D715-55E3-C5DC-C54B-8C45F69E8D1D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982EB12-80F7-014E-E337-BF52542A4D94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BC71178-980B-9EA7-A6BE-66DA21E85498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09E37CFF-3114-AFC2-B08C-09F1CDBBF5EB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70A8D2C-F86D-30CF-6DE0-2226402522FA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月 79">
                <a:extLst>
                  <a:ext uri="{FF2B5EF4-FFF2-40B4-BE49-F238E27FC236}">
                    <a16:creationId xmlns:a16="http://schemas.microsoft.com/office/drawing/2014/main" id="{CA1581C5-0AB6-A1E2-6014-E469B8F56C19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3BF1C05-3353-1BD2-5DC1-1BE05039A864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8A0B265-8A2C-A519-0E84-6DDE099B05DA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09B5B863-BD2F-1CB6-82A7-CAADBFC35C5C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EA553385-597E-1E71-6ABF-20B7E568FF18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4A4809B3-9AD5-7312-857E-108B4CC1E8A7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四角形: 角を丸くする 277">
                  <a:extLst>
                    <a:ext uri="{FF2B5EF4-FFF2-40B4-BE49-F238E27FC236}">
                      <a16:creationId xmlns:a16="http://schemas.microsoft.com/office/drawing/2014/main" id="{87EAA277-17D6-47E2-9505-8A1252B0C06B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四角形: 角を丸くする 277">
                  <a:extLst>
                    <a:ext uri="{FF2B5EF4-FFF2-40B4-BE49-F238E27FC236}">
                      <a16:creationId xmlns:a16="http://schemas.microsoft.com/office/drawing/2014/main" id="{A5EAB3B1-7241-8485-4F78-A54DE3587A76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四角形: 角を丸くする 277">
                  <a:extLst>
                    <a:ext uri="{FF2B5EF4-FFF2-40B4-BE49-F238E27FC236}">
                      <a16:creationId xmlns:a16="http://schemas.microsoft.com/office/drawing/2014/main" id="{BEA6BFBE-0F1D-3990-556B-4ABD47415AC2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四角形: 角を丸くする 277">
                  <a:extLst>
                    <a:ext uri="{FF2B5EF4-FFF2-40B4-BE49-F238E27FC236}">
                      <a16:creationId xmlns:a16="http://schemas.microsoft.com/office/drawing/2014/main" id="{81E0C53B-3810-1B35-8E5D-F9FF919B8D60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5C57F200-C8D8-76EA-468B-20F3D174888D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E4656-A1FE-B8E8-9352-ABB9AAC5F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383A626-02AA-E332-CB76-1720353382DC}"/>
              </a:ext>
            </a:extLst>
          </p:cNvPr>
          <p:cNvGrpSpPr/>
          <p:nvPr/>
        </p:nvGrpSpPr>
        <p:grpSpPr>
          <a:xfrm>
            <a:off x="632520" y="1234235"/>
            <a:ext cx="4819961" cy="4389529"/>
            <a:chOff x="-1111558" y="80326"/>
            <a:chExt cx="2453335" cy="22342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45864B2-F809-AE56-02FC-23947282115D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星: 12 pt 3">
              <a:extLst>
                <a:ext uri="{FF2B5EF4-FFF2-40B4-BE49-F238E27FC236}">
                  <a16:creationId xmlns:a16="http://schemas.microsoft.com/office/drawing/2014/main" id="{C31422CC-41AD-A554-74FC-38AB123E7AAE}"/>
                </a:ext>
              </a:extLst>
            </p:cNvPr>
            <p:cNvSpPr/>
            <p:nvPr/>
          </p:nvSpPr>
          <p:spPr bwMode="auto">
            <a:xfrm>
              <a:off x="-1111558" y="80326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EDEB777-B621-9F78-62D4-E0A7A0FD9AAE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D25C77E-D46F-EE68-F8B7-FB1E6319B4A2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C4F4C252-5201-AA71-48A8-6F383865E82D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C5F6913F-43B9-4627-7F70-3A1E20ABF189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EC5DCBB-ED22-556D-205A-5365280BCE96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5411284-FF2E-9119-689B-8CEAAA5FA97A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42AEF00-BD2B-8843-C95F-D3B0E9F9A6DC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2DAF2A9-A011-94F4-2A17-E440F557C63E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2A1A70A-A76B-7B53-D63E-84E056723B95}"/>
              </a:ext>
            </a:extLst>
          </p:cNvPr>
          <p:cNvSpPr txBox="1"/>
          <p:nvPr/>
        </p:nvSpPr>
        <p:spPr>
          <a:xfrm rot="5400000">
            <a:off x="4591004" y="1575719"/>
            <a:ext cx="6095316" cy="362967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盗難に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ご注意ください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102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CFC66-F6F7-4668-1E57-D90079F15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D907350-1106-56B0-3C02-F73E170F4CA5}"/>
              </a:ext>
            </a:extLst>
          </p:cNvPr>
          <p:cNvSpPr/>
          <p:nvPr/>
        </p:nvSpPr>
        <p:spPr>
          <a:xfrm>
            <a:off x="6349752" y="259874"/>
            <a:ext cx="3152751" cy="6280625"/>
          </a:xfrm>
          <a:prstGeom prst="roundRect">
            <a:avLst>
              <a:gd name="adj" fmla="val 9610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A8E7C34-3E53-2BC0-97EF-AD779790CBA2}"/>
              </a:ext>
            </a:extLst>
          </p:cNvPr>
          <p:cNvSpPr txBox="1"/>
          <p:nvPr/>
        </p:nvSpPr>
        <p:spPr>
          <a:xfrm rot="5400000">
            <a:off x="5055946" y="2117146"/>
            <a:ext cx="5757425" cy="2557466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盗難に</a:t>
            </a: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ご注意ください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1A93CCD-8735-8D35-E115-C2C3965238EC}"/>
              </a:ext>
            </a:extLst>
          </p:cNvPr>
          <p:cNvSpPr txBox="1"/>
          <p:nvPr/>
        </p:nvSpPr>
        <p:spPr>
          <a:xfrm>
            <a:off x="403497" y="259874"/>
            <a:ext cx="1415772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被害報告が出ております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充分にご注意ください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BAA50EE-AA65-F570-5FDB-033F892934D5}"/>
              </a:ext>
            </a:extLst>
          </p:cNvPr>
          <p:cNvGrpSpPr/>
          <p:nvPr/>
        </p:nvGrpSpPr>
        <p:grpSpPr>
          <a:xfrm>
            <a:off x="2007926" y="1862631"/>
            <a:ext cx="4021676" cy="3201360"/>
            <a:chOff x="2411372" y="4442973"/>
            <a:chExt cx="3802516" cy="3026906"/>
          </a:xfrm>
        </p:grpSpPr>
        <p:sp>
          <p:nvSpPr>
            <p:cNvPr id="48" name="&quot;禁止&quot;マーク 47">
              <a:extLst>
                <a:ext uri="{FF2B5EF4-FFF2-40B4-BE49-F238E27FC236}">
                  <a16:creationId xmlns:a16="http://schemas.microsoft.com/office/drawing/2014/main" id="{134343E1-7C54-2768-37A7-0FBF892394AD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C8D4BA52-47C8-9798-42C2-B4979F57D2A3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69" name="星: 12 pt 68">
                <a:extLst>
                  <a:ext uri="{FF2B5EF4-FFF2-40B4-BE49-F238E27FC236}">
                    <a16:creationId xmlns:a16="http://schemas.microsoft.com/office/drawing/2014/main" id="{0B7E9250-8236-C270-4647-48241DC3CFFC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D72BC79-D9BE-F10C-33A3-F502BF8AD349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6BDDB1D-53ED-480A-0732-3BE1B76D0590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38" name="Group 264">
                  <a:extLst>
                    <a:ext uri="{FF2B5EF4-FFF2-40B4-BE49-F238E27FC236}">
                      <a16:creationId xmlns:a16="http://schemas.microsoft.com/office/drawing/2014/main" id="{86C5C23E-36F7-0880-6349-643C9C3F15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58" name="Group 265">
                    <a:extLst>
                      <a:ext uri="{FF2B5EF4-FFF2-40B4-BE49-F238E27FC236}">
                        <a16:creationId xmlns:a16="http://schemas.microsoft.com/office/drawing/2014/main" id="{09888777-244F-FB50-CA2D-8B64B261E2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4" name="Line 266">
                      <a:extLst>
                        <a:ext uri="{FF2B5EF4-FFF2-40B4-BE49-F238E27FC236}">
                          <a16:creationId xmlns:a16="http://schemas.microsoft.com/office/drawing/2014/main" id="{7A886003-27A7-ED72-4FC1-7549C451CE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" name="Line 267">
                      <a:extLst>
                        <a:ext uri="{FF2B5EF4-FFF2-40B4-BE49-F238E27FC236}">
                          <a16:creationId xmlns:a16="http://schemas.microsoft.com/office/drawing/2014/main" id="{FEFFA120-8E4D-DE23-D595-A7FC600DB7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9" name="Group 268">
                    <a:extLst>
                      <a:ext uri="{FF2B5EF4-FFF2-40B4-BE49-F238E27FC236}">
                        <a16:creationId xmlns:a16="http://schemas.microsoft.com/office/drawing/2014/main" id="{CE0EFE07-EA66-3F90-E311-14D8580DB7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2" name="Line 269">
                      <a:extLst>
                        <a:ext uri="{FF2B5EF4-FFF2-40B4-BE49-F238E27FC236}">
                          <a16:creationId xmlns:a16="http://schemas.microsoft.com/office/drawing/2014/main" id="{5719A364-4A66-03E7-C283-1B3D6CBCC1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" name="Line 270">
                      <a:extLst>
                        <a:ext uri="{FF2B5EF4-FFF2-40B4-BE49-F238E27FC236}">
                          <a16:creationId xmlns:a16="http://schemas.microsoft.com/office/drawing/2014/main" id="{DCA7FCAC-4C8B-0904-73A8-F1F99489E9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" name="Group 271">
                    <a:extLst>
                      <a:ext uri="{FF2B5EF4-FFF2-40B4-BE49-F238E27FC236}">
                        <a16:creationId xmlns:a16="http://schemas.microsoft.com/office/drawing/2014/main" id="{B5B35A6A-8A9A-3C83-D5E7-9B017BCADFA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0" name="Line 272">
                      <a:extLst>
                        <a:ext uri="{FF2B5EF4-FFF2-40B4-BE49-F238E27FC236}">
                          <a16:creationId xmlns:a16="http://schemas.microsoft.com/office/drawing/2014/main" id="{40B1E6A4-CB6C-D089-14E2-6085961A16B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1" name="Line 273">
                      <a:extLst>
                        <a:ext uri="{FF2B5EF4-FFF2-40B4-BE49-F238E27FC236}">
                          <a16:creationId xmlns:a16="http://schemas.microsoft.com/office/drawing/2014/main" id="{CD3E98F1-5DE1-D5B4-7019-F08C7098A2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1" name="Group 274">
                    <a:extLst>
                      <a:ext uri="{FF2B5EF4-FFF2-40B4-BE49-F238E27FC236}">
                        <a16:creationId xmlns:a16="http://schemas.microsoft.com/office/drawing/2014/main" id="{5081928B-F9D7-39E2-0B92-7CB17AF90B0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8" name="Line 275">
                      <a:extLst>
                        <a:ext uri="{FF2B5EF4-FFF2-40B4-BE49-F238E27FC236}">
                          <a16:creationId xmlns:a16="http://schemas.microsoft.com/office/drawing/2014/main" id="{A7E54659-EE18-CBF4-B587-6395CD4B5D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" name="Line 276">
                      <a:extLst>
                        <a:ext uri="{FF2B5EF4-FFF2-40B4-BE49-F238E27FC236}">
                          <a16:creationId xmlns:a16="http://schemas.microsoft.com/office/drawing/2014/main" id="{19E4CD9B-563A-50F6-069F-490DBF96AA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" name="Group 277">
                    <a:extLst>
                      <a:ext uri="{FF2B5EF4-FFF2-40B4-BE49-F238E27FC236}">
                        <a16:creationId xmlns:a16="http://schemas.microsoft.com/office/drawing/2014/main" id="{5AAE2937-0494-EF82-564A-212C85F75E5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6" name="Line 278">
                      <a:extLst>
                        <a:ext uri="{FF2B5EF4-FFF2-40B4-BE49-F238E27FC236}">
                          <a16:creationId xmlns:a16="http://schemas.microsoft.com/office/drawing/2014/main" id="{6C5F03E4-1B6C-77D0-A473-3D05E65806A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" name="Line 279">
                      <a:extLst>
                        <a:ext uri="{FF2B5EF4-FFF2-40B4-BE49-F238E27FC236}">
                          <a16:creationId xmlns:a16="http://schemas.microsoft.com/office/drawing/2014/main" id="{7930ECB3-6572-6A2C-923C-08FDA5695D7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" name="Group 280">
                    <a:extLst>
                      <a:ext uri="{FF2B5EF4-FFF2-40B4-BE49-F238E27FC236}">
                        <a16:creationId xmlns:a16="http://schemas.microsoft.com/office/drawing/2014/main" id="{15FD1B47-2DC2-AE7D-CECC-14E7535DEB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4" name="Line 281">
                      <a:extLst>
                        <a:ext uri="{FF2B5EF4-FFF2-40B4-BE49-F238E27FC236}">
                          <a16:creationId xmlns:a16="http://schemas.microsoft.com/office/drawing/2014/main" id="{62C42C3A-C2BD-1D75-9450-A25AD74061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" name="Line 282">
                      <a:extLst>
                        <a:ext uri="{FF2B5EF4-FFF2-40B4-BE49-F238E27FC236}">
                          <a16:creationId xmlns:a16="http://schemas.microsoft.com/office/drawing/2014/main" id="{25EE1BDC-6B16-36F7-8000-D5F9B832CD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9" name="Group 305">
                  <a:extLst>
                    <a:ext uri="{FF2B5EF4-FFF2-40B4-BE49-F238E27FC236}">
                      <a16:creationId xmlns:a16="http://schemas.microsoft.com/office/drawing/2014/main" id="{8DAE969A-6033-88CB-7D8C-1ED64D003F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40" name="Group 306">
                    <a:extLst>
                      <a:ext uri="{FF2B5EF4-FFF2-40B4-BE49-F238E27FC236}">
                        <a16:creationId xmlns:a16="http://schemas.microsoft.com/office/drawing/2014/main" id="{AB403ABF-295D-2827-0E9A-7E85D20D81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6" name="Line 307">
                      <a:extLst>
                        <a:ext uri="{FF2B5EF4-FFF2-40B4-BE49-F238E27FC236}">
                          <a16:creationId xmlns:a16="http://schemas.microsoft.com/office/drawing/2014/main" id="{49E8E0F0-F3DF-316F-71FF-0780E20316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" name="Line 308">
                      <a:extLst>
                        <a:ext uri="{FF2B5EF4-FFF2-40B4-BE49-F238E27FC236}">
                          <a16:creationId xmlns:a16="http://schemas.microsoft.com/office/drawing/2014/main" id="{DA2A0AA0-DFE3-F570-A3AB-9348029D7D9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" name="Group 309">
                    <a:extLst>
                      <a:ext uri="{FF2B5EF4-FFF2-40B4-BE49-F238E27FC236}">
                        <a16:creationId xmlns:a16="http://schemas.microsoft.com/office/drawing/2014/main" id="{C5B6452C-E4E0-DFB2-0770-D6F05AD8F9C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4" name="Line 310">
                      <a:extLst>
                        <a:ext uri="{FF2B5EF4-FFF2-40B4-BE49-F238E27FC236}">
                          <a16:creationId xmlns:a16="http://schemas.microsoft.com/office/drawing/2014/main" id="{67AA1E93-753A-64F4-A93B-98FA05F6BBE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" name="Line 311">
                      <a:extLst>
                        <a:ext uri="{FF2B5EF4-FFF2-40B4-BE49-F238E27FC236}">
                          <a16:creationId xmlns:a16="http://schemas.microsoft.com/office/drawing/2014/main" id="{9CB9A2BB-E285-16EB-D12D-AD1800A9876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2" name="Group 312">
                    <a:extLst>
                      <a:ext uri="{FF2B5EF4-FFF2-40B4-BE49-F238E27FC236}">
                        <a16:creationId xmlns:a16="http://schemas.microsoft.com/office/drawing/2014/main" id="{4CC3AEBE-6ADA-5C3C-6B1F-CDE28469EDE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2" name="Line 313">
                      <a:extLst>
                        <a:ext uri="{FF2B5EF4-FFF2-40B4-BE49-F238E27FC236}">
                          <a16:creationId xmlns:a16="http://schemas.microsoft.com/office/drawing/2014/main" id="{F85B95D3-81E6-D323-FF3E-B277426473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3" name="Line 314">
                      <a:extLst>
                        <a:ext uri="{FF2B5EF4-FFF2-40B4-BE49-F238E27FC236}">
                          <a16:creationId xmlns:a16="http://schemas.microsoft.com/office/drawing/2014/main" id="{7B6D3988-55BF-9B86-3E5C-36F5DB5110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3" name="Group 315">
                    <a:extLst>
                      <a:ext uri="{FF2B5EF4-FFF2-40B4-BE49-F238E27FC236}">
                        <a16:creationId xmlns:a16="http://schemas.microsoft.com/office/drawing/2014/main" id="{7856A99F-AA71-131D-3A56-31409C0C44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0" name="Line 316">
                      <a:extLst>
                        <a:ext uri="{FF2B5EF4-FFF2-40B4-BE49-F238E27FC236}">
                          <a16:creationId xmlns:a16="http://schemas.microsoft.com/office/drawing/2014/main" id="{06AB9013-0E95-3F85-8811-BEFAF0705BC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" name="Line 317">
                      <a:extLst>
                        <a:ext uri="{FF2B5EF4-FFF2-40B4-BE49-F238E27FC236}">
                          <a16:creationId xmlns:a16="http://schemas.microsoft.com/office/drawing/2014/main" id="{ED1DD3BD-EB7E-6D9A-F347-6B0C461BABA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4" name="Group 318">
                    <a:extLst>
                      <a:ext uri="{FF2B5EF4-FFF2-40B4-BE49-F238E27FC236}">
                        <a16:creationId xmlns:a16="http://schemas.microsoft.com/office/drawing/2014/main" id="{783412E7-3C71-6E35-627D-910053EA8B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8" name="Line 319">
                      <a:extLst>
                        <a:ext uri="{FF2B5EF4-FFF2-40B4-BE49-F238E27FC236}">
                          <a16:creationId xmlns:a16="http://schemas.microsoft.com/office/drawing/2014/main" id="{E0345068-D169-0C5C-F87E-6949185D2BA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" name="Line 320">
                      <a:extLst>
                        <a:ext uri="{FF2B5EF4-FFF2-40B4-BE49-F238E27FC236}">
                          <a16:creationId xmlns:a16="http://schemas.microsoft.com/office/drawing/2014/main" id="{A360E3BA-12F6-3E93-FFD9-7C253E2722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5" name="Group 321">
                    <a:extLst>
                      <a:ext uri="{FF2B5EF4-FFF2-40B4-BE49-F238E27FC236}">
                        <a16:creationId xmlns:a16="http://schemas.microsoft.com/office/drawing/2014/main" id="{3A607445-68B0-33EB-DA51-4F4D506012C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6" name="Line 322">
                      <a:extLst>
                        <a:ext uri="{FF2B5EF4-FFF2-40B4-BE49-F238E27FC236}">
                          <a16:creationId xmlns:a16="http://schemas.microsoft.com/office/drawing/2014/main" id="{198EAAD6-DF6E-6D63-21EE-AEAF7A6720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" name="Line 323">
                      <a:extLst>
                        <a:ext uri="{FF2B5EF4-FFF2-40B4-BE49-F238E27FC236}">
                          <a16:creationId xmlns:a16="http://schemas.microsoft.com/office/drawing/2014/main" id="{E4151684-0642-3BF5-32AB-6AD75823EA0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2" name="Oval 324">
                <a:extLst>
                  <a:ext uri="{FF2B5EF4-FFF2-40B4-BE49-F238E27FC236}">
                    <a16:creationId xmlns:a16="http://schemas.microsoft.com/office/drawing/2014/main" id="{D0B8FED1-A2DE-4756-5CA8-856713853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0FA2D5C-D17C-9AC0-E053-774C75B3678C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100" name="Group 283">
                  <a:extLst>
                    <a:ext uri="{FF2B5EF4-FFF2-40B4-BE49-F238E27FC236}">
                      <a16:creationId xmlns:a16="http://schemas.microsoft.com/office/drawing/2014/main" id="{0A9E5990-F20C-5EA5-3393-FB1F054355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0" name="Group 284">
                    <a:extLst>
                      <a:ext uri="{FF2B5EF4-FFF2-40B4-BE49-F238E27FC236}">
                        <a16:creationId xmlns:a16="http://schemas.microsoft.com/office/drawing/2014/main" id="{A5091CED-0A6E-1FD2-BD9F-014D5380FDA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85">
                      <a:extLst>
                        <a:ext uri="{FF2B5EF4-FFF2-40B4-BE49-F238E27FC236}">
                          <a16:creationId xmlns:a16="http://schemas.microsoft.com/office/drawing/2014/main" id="{83CE10D1-BD6A-3225-298A-05E41ADBA6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86">
                      <a:extLst>
                        <a:ext uri="{FF2B5EF4-FFF2-40B4-BE49-F238E27FC236}">
                          <a16:creationId xmlns:a16="http://schemas.microsoft.com/office/drawing/2014/main" id="{7ACE107C-EB01-4AA0-D885-E8C171A836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1" name="Group 287">
                    <a:extLst>
                      <a:ext uri="{FF2B5EF4-FFF2-40B4-BE49-F238E27FC236}">
                        <a16:creationId xmlns:a16="http://schemas.microsoft.com/office/drawing/2014/main" id="{E018A575-A865-28C5-89EE-BA2BA13060D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88">
                      <a:extLst>
                        <a:ext uri="{FF2B5EF4-FFF2-40B4-BE49-F238E27FC236}">
                          <a16:creationId xmlns:a16="http://schemas.microsoft.com/office/drawing/2014/main" id="{257CA5AC-C2AD-70F5-1C97-1A3D250B2AE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89">
                      <a:extLst>
                        <a:ext uri="{FF2B5EF4-FFF2-40B4-BE49-F238E27FC236}">
                          <a16:creationId xmlns:a16="http://schemas.microsoft.com/office/drawing/2014/main" id="{2CE62D46-6BEE-2F86-CC9F-2E5CEDB7F83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2" name="Group 290">
                    <a:extLst>
                      <a:ext uri="{FF2B5EF4-FFF2-40B4-BE49-F238E27FC236}">
                        <a16:creationId xmlns:a16="http://schemas.microsoft.com/office/drawing/2014/main" id="{2A47A9DE-1A0C-7995-8B18-9362A12AC4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91">
                      <a:extLst>
                        <a:ext uri="{FF2B5EF4-FFF2-40B4-BE49-F238E27FC236}">
                          <a16:creationId xmlns:a16="http://schemas.microsoft.com/office/drawing/2014/main" id="{974BF257-906F-C6F1-9099-F3C5C178CE0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92">
                      <a:extLst>
                        <a:ext uri="{FF2B5EF4-FFF2-40B4-BE49-F238E27FC236}">
                          <a16:creationId xmlns:a16="http://schemas.microsoft.com/office/drawing/2014/main" id="{078A0853-438E-2529-88A4-1F34E357ADB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93">
                    <a:extLst>
                      <a:ext uri="{FF2B5EF4-FFF2-40B4-BE49-F238E27FC236}">
                        <a16:creationId xmlns:a16="http://schemas.microsoft.com/office/drawing/2014/main" id="{BE21B6CF-42A3-F066-5470-87314B6254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94">
                      <a:extLst>
                        <a:ext uri="{FF2B5EF4-FFF2-40B4-BE49-F238E27FC236}">
                          <a16:creationId xmlns:a16="http://schemas.microsoft.com/office/drawing/2014/main" id="{08A315CA-82FB-CE17-FB16-873A8FE50F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95">
                      <a:extLst>
                        <a:ext uri="{FF2B5EF4-FFF2-40B4-BE49-F238E27FC236}">
                          <a16:creationId xmlns:a16="http://schemas.microsoft.com/office/drawing/2014/main" id="{A9C1AE26-0550-E8E8-B546-4337451A55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96">
                    <a:extLst>
                      <a:ext uri="{FF2B5EF4-FFF2-40B4-BE49-F238E27FC236}">
                        <a16:creationId xmlns:a16="http://schemas.microsoft.com/office/drawing/2014/main" id="{9BF7522A-0EA2-08AA-9B22-0B16B929ADE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97">
                      <a:extLst>
                        <a:ext uri="{FF2B5EF4-FFF2-40B4-BE49-F238E27FC236}">
                          <a16:creationId xmlns:a16="http://schemas.microsoft.com/office/drawing/2014/main" id="{922999F6-949B-DC16-B7A8-7F46B734BD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98">
                      <a:extLst>
                        <a:ext uri="{FF2B5EF4-FFF2-40B4-BE49-F238E27FC236}">
                          <a16:creationId xmlns:a16="http://schemas.microsoft.com/office/drawing/2014/main" id="{879D7DD5-A8D2-6E31-9410-7D1FB60C592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99">
                    <a:extLst>
                      <a:ext uri="{FF2B5EF4-FFF2-40B4-BE49-F238E27FC236}">
                        <a16:creationId xmlns:a16="http://schemas.microsoft.com/office/drawing/2014/main" id="{CF3D6A34-FF37-251F-5417-926525D070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6" name="Line 300">
                      <a:extLst>
                        <a:ext uri="{FF2B5EF4-FFF2-40B4-BE49-F238E27FC236}">
                          <a16:creationId xmlns:a16="http://schemas.microsoft.com/office/drawing/2014/main" id="{99AD5C6E-E1C9-3DF3-3514-35C4606410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7" name="Line 301">
                      <a:extLst>
                        <a:ext uri="{FF2B5EF4-FFF2-40B4-BE49-F238E27FC236}">
                          <a16:creationId xmlns:a16="http://schemas.microsoft.com/office/drawing/2014/main" id="{BD7A84EF-5377-66D8-7AD0-9B581644634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1" name="Group 326">
                  <a:extLst>
                    <a:ext uri="{FF2B5EF4-FFF2-40B4-BE49-F238E27FC236}">
                      <a16:creationId xmlns:a16="http://schemas.microsoft.com/office/drawing/2014/main" id="{EF4E0501-C069-303C-B40A-1B39A14247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2" name="Group 327">
                    <a:extLst>
                      <a:ext uri="{FF2B5EF4-FFF2-40B4-BE49-F238E27FC236}">
                        <a16:creationId xmlns:a16="http://schemas.microsoft.com/office/drawing/2014/main" id="{B20924CB-8B6A-E300-9342-59AB98D7A7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28">
                      <a:extLst>
                        <a:ext uri="{FF2B5EF4-FFF2-40B4-BE49-F238E27FC236}">
                          <a16:creationId xmlns:a16="http://schemas.microsoft.com/office/drawing/2014/main" id="{59571088-04FB-3271-3BB1-A4A4679347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29">
                      <a:extLst>
                        <a:ext uri="{FF2B5EF4-FFF2-40B4-BE49-F238E27FC236}">
                          <a16:creationId xmlns:a16="http://schemas.microsoft.com/office/drawing/2014/main" id="{E3ED2172-662B-C4AF-150F-72C7E7DFCB3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3" name="Group 330">
                    <a:extLst>
                      <a:ext uri="{FF2B5EF4-FFF2-40B4-BE49-F238E27FC236}">
                        <a16:creationId xmlns:a16="http://schemas.microsoft.com/office/drawing/2014/main" id="{03E07FD2-9CB7-B65C-EBD1-8123F741C22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31">
                      <a:extLst>
                        <a:ext uri="{FF2B5EF4-FFF2-40B4-BE49-F238E27FC236}">
                          <a16:creationId xmlns:a16="http://schemas.microsoft.com/office/drawing/2014/main" id="{AC6519DB-6595-D832-B00D-2BBB390959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32">
                      <a:extLst>
                        <a:ext uri="{FF2B5EF4-FFF2-40B4-BE49-F238E27FC236}">
                          <a16:creationId xmlns:a16="http://schemas.microsoft.com/office/drawing/2014/main" id="{951BF526-599C-65D3-1F1E-F5712C7920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4" name="Group 333">
                    <a:extLst>
                      <a:ext uri="{FF2B5EF4-FFF2-40B4-BE49-F238E27FC236}">
                        <a16:creationId xmlns:a16="http://schemas.microsoft.com/office/drawing/2014/main" id="{F0FB84A4-3570-87E7-CCA4-ACFBD8288FB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34">
                      <a:extLst>
                        <a:ext uri="{FF2B5EF4-FFF2-40B4-BE49-F238E27FC236}">
                          <a16:creationId xmlns:a16="http://schemas.microsoft.com/office/drawing/2014/main" id="{330C1852-8C0B-F3C3-9503-3F3A75CC66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35">
                      <a:extLst>
                        <a:ext uri="{FF2B5EF4-FFF2-40B4-BE49-F238E27FC236}">
                          <a16:creationId xmlns:a16="http://schemas.microsoft.com/office/drawing/2014/main" id="{C637A712-9531-0929-32F9-C01A95A56A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36">
                    <a:extLst>
                      <a:ext uri="{FF2B5EF4-FFF2-40B4-BE49-F238E27FC236}">
                        <a16:creationId xmlns:a16="http://schemas.microsoft.com/office/drawing/2014/main" id="{F396F36D-77C3-162F-05AE-70F7FCD0580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37">
                      <a:extLst>
                        <a:ext uri="{FF2B5EF4-FFF2-40B4-BE49-F238E27FC236}">
                          <a16:creationId xmlns:a16="http://schemas.microsoft.com/office/drawing/2014/main" id="{A52298EB-90E7-9BF0-59B0-786F73DCE3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38">
                      <a:extLst>
                        <a:ext uri="{FF2B5EF4-FFF2-40B4-BE49-F238E27FC236}">
                          <a16:creationId xmlns:a16="http://schemas.microsoft.com/office/drawing/2014/main" id="{8D5DF060-AD97-81A0-EE2E-35720A717E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39">
                    <a:extLst>
                      <a:ext uri="{FF2B5EF4-FFF2-40B4-BE49-F238E27FC236}">
                        <a16:creationId xmlns:a16="http://schemas.microsoft.com/office/drawing/2014/main" id="{CCFF13BF-6C54-8992-B23E-FB3C74B51E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40">
                      <a:extLst>
                        <a:ext uri="{FF2B5EF4-FFF2-40B4-BE49-F238E27FC236}">
                          <a16:creationId xmlns:a16="http://schemas.microsoft.com/office/drawing/2014/main" id="{0E4DBF4B-4294-F2DF-09BA-D130B9DCA8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41">
                      <a:extLst>
                        <a:ext uri="{FF2B5EF4-FFF2-40B4-BE49-F238E27FC236}">
                          <a16:creationId xmlns:a16="http://schemas.microsoft.com/office/drawing/2014/main" id="{E572218C-5B27-764D-7ACA-CD2A6ADB04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42">
                    <a:extLst>
                      <a:ext uri="{FF2B5EF4-FFF2-40B4-BE49-F238E27FC236}">
                        <a16:creationId xmlns:a16="http://schemas.microsoft.com/office/drawing/2014/main" id="{FF4FCBCC-FF64-488E-0896-E603A6D2141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8" name="Line 343">
                      <a:extLst>
                        <a:ext uri="{FF2B5EF4-FFF2-40B4-BE49-F238E27FC236}">
                          <a16:creationId xmlns:a16="http://schemas.microsoft.com/office/drawing/2014/main" id="{4024A33B-F83A-8108-1260-7F7E327579B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" name="Line 344">
                      <a:extLst>
                        <a:ext uri="{FF2B5EF4-FFF2-40B4-BE49-F238E27FC236}">
                          <a16:creationId xmlns:a16="http://schemas.microsoft.com/office/drawing/2014/main" id="{EDDD648C-C67B-E0DA-260C-13E10173B56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4" name="AutoShape 345">
                <a:extLst>
                  <a:ext uri="{FF2B5EF4-FFF2-40B4-BE49-F238E27FC236}">
                    <a16:creationId xmlns:a16="http://schemas.microsoft.com/office/drawing/2014/main" id="{3996C90A-A0F0-8D54-0002-75B8F8255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346">
                <a:extLst>
                  <a:ext uri="{FF2B5EF4-FFF2-40B4-BE49-F238E27FC236}">
                    <a16:creationId xmlns:a16="http://schemas.microsoft.com/office/drawing/2014/main" id="{5100484F-9EE3-B1F1-4B57-D9DCA19B8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47">
                <a:extLst>
                  <a:ext uri="{FF2B5EF4-FFF2-40B4-BE49-F238E27FC236}">
                    <a16:creationId xmlns:a16="http://schemas.microsoft.com/office/drawing/2014/main" id="{AAE5BC7D-B75B-9FCF-3050-DB0D25EB9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48">
                <a:extLst>
                  <a:ext uri="{FF2B5EF4-FFF2-40B4-BE49-F238E27FC236}">
                    <a16:creationId xmlns:a16="http://schemas.microsoft.com/office/drawing/2014/main" id="{D517A04B-3EDA-F0E0-3268-3F8F18562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49">
                <a:extLst>
                  <a:ext uri="{FF2B5EF4-FFF2-40B4-BE49-F238E27FC236}">
                    <a16:creationId xmlns:a16="http://schemas.microsoft.com/office/drawing/2014/main" id="{31C29913-A68F-F9E4-03BC-BB7FFA525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350">
                <a:extLst>
                  <a:ext uri="{FF2B5EF4-FFF2-40B4-BE49-F238E27FC236}">
                    <a16:creationId xmlns:a16="http://schemas.microsoft.com/office/drawing/2014/main" id="{B0C75E17-CCA6-9FF5-7DC3-C77BA0E3E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" name="Group 351">
                <a:extLst>
                  <a:ext uri="{FF2B5EF4-FFF2-40B4-BE49-F238E27FC236}">
                    <a16:creationId xmlns:a16="http://schemas.microsoft.com/office/drawing/2014/main" id="{D9280166-8660-16E9-4F76-A414B00BA2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97" name="AutoShape 355">
                  <a:extLst>
                    <a:ext uri="{FF2B5EF4-FFF2-40B4-BE49-F238E27FC236}">
                      <a16:creationId xmlns:a16="http://schemas.microsoft.com/office/drawing/2014/main" id="{D14D04E8-8E51-53F4-FA8E-AF1051C2E4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354">
                  <a:extLst>
                    <a:ext uri="{FF2B5EF4-FFF2-40B4-BE49-F238E27FC236}">
                      <a16:creationId xmlns:a16="http://schemas.microsoft.com/office/drawing/2014/main" id="{9ADA657D-CE87-7021-1169-4005DE5FF0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355">
                  <a:extLst>
                    <a:ext uri="{FF2B5EF4-FFF2-40B4-BE49-F238E27FC236}">
                      <a16:creationId xmlns:a16="http://schemas.microsoft.com/office/drawing/2014/main" id="{A5EDF1A5-237B-1F23-3539-C5BADAA445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1" name="Oval 357">
                <a:extLst>
                  <a:ext uri="{FF2B5EF4-FFF2-40B4-BE49-F238E27FC236}">
                    <a16:creationId xmlns:a16="http://schemas.microsoft.com/office/drawing/2014/main" id="{68651958-4642-96D7-6D46-E0B8410D16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Freeform 362">
                <a:extLst>
                  <a:ext uri="{FF2B5EF4-FFF2-40B4-BE49-F238E27FC236}">
                    <a16:creationId xmlns:a16="http://schemas.microsoft.com/office/drawing/2014/main" id="{88C29BD2-CAA1-32D8-8A2F-671F26339D1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363">
                <a:extLst>
                  <a:ext uri="{FF2B5EF4-FFF2-40B4-BE49-F238E27FC236}">
                    <a16:creationId xmlns:a16="http://schemas.microsoft.com/office/drawing/2014/main" id="{EF67337C-78E7-AB8A-8CA0-F8FFD0D8AE1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AutoShape 365">
                <a:extLst>
                  <a:ext uri="{FF2B5EF4-FFF2-40B4-BE49-F238E27FC236}">
                    <a16:creationId xmlns:a16="http://schemas.microsoft.com/office/drawing/2014/main" id="{DC9D7F07-36AF-1EAD-A6BF-14171BC33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369">
                <a:extLst>
                  <a:ext uri="{FF2B5EF4-FFF2-40B4-BE49-F238E27FC236}">
                    <a16:creationId xmlns:a16="http://schemas.microsoft.com/office/drawing/2014/main" id="{71C3BB7B-74F8-C4AF-94D4-9664A344E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AutoShape 372">
                <a:extLst>
                  <a:ext uri="{FF2B5EF4-FFF2-40B4-BE49-F238E27FC236}">
                    <a16:creationId xmlns:a16="http://schemas.microsoft.com/office/drawing/2014/main" id="{F6761E69-B92B-5B50-4E6E-20759CE7A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AutoShape 373" descr="縦線 (反転)">
                <a:extLst>
                  <a:ext uri="{FF2B5EF4-FFF2-40B4-BE49-F238E27FC236}">
                    <a16:creationId xmlns:a16="http://schemas.microsoft.com/office/drawing/2014/main" id="{73C2E5A1-4CC5-9551-6C47-FE71B9020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374">
                <a:extLst>
                  <a:ext uri="{FF2B5EF4-FFF2-40B4-BE49-F238E27FC236}">
                    <a16:creationId xmlns:a16="http://schemas.microsoft.com/office/drawing/2014/main" id="{6835C277-BE77-A581-EB4B-EEE59A9AC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Oval 375">
                <a:extLst>
                  <a:ext uri="{FF2B5EF4-FFF2-40B4-BE49-F238E27FC236}">
                    <a16:creationId xmlns:a16="http://schemas.microsoft.com/office/drawing/2014/main" id="{097023D3-F92F-162E-D640-1D2CE1E30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Oval 376">
                <a:extLst>
                  <a:ext uri="{FF2B5EF4-FFF2-40B4-BE49-F238E27FC236}">
                    <a16:creationId xmlns:a16="http://schemas.microsoft.com/office/drawing/2014/main" id="{6EA5BA85-A940-FE8A-BB02-E6E4C9476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Oval 378">
                <a:extLst>
                  <a:ext uri="{FF2B5EF4-FFF2-40B4-BE49-F238E27FC236}">
                    <a16:creationId xmlns:a16="http://schemas.microsoft.com/office/drawing/2014/main" id="{FF029FA7-DBC9-C510-FE1A-B4D8EE6C6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AutoShape 379">
                <a:extLst>
                  <a:ext uri="{FF2B5EF4-FFF2-40B4-BE49-F238E27FC236}">
                    <a16:creationId xmlns:a16="http://schemas.microsoft.com/office/drawing/2014/main" id="{82970C4F-3AAC-50A0-5562-F55E223D7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AutoShape 380">
                <a:extLst>
                  <a:ext uri="{FF2B5EF4-FFF2-40B4-BE49-F238E27FC236}">
                    <a16:creationId xmlns:a16="http://schemas.microsoft.com/office/drawing/2014/main" id="{5AE6FF4E-1B3A-3B74-EEC2-C4B4404FA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AutoShape 358">
                <a:extLst>
                  <a:ext uri="{FF2B5EF4-FFF2-40B4-BE49-F238E27FC236}">
                    <a16:creationId xmlns:a16="http://schemas.microsoft.com/office/drawing/2014/main" id="{38E1A59E-E9FA-B3F1-7394-6F753D1A4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871A307-8E6C-66CF-1816-4B547A16C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AutoShape 371">
                <a:extLst>
                  <a:ext uri="{FF2B5EF4-FFF2-40B4-BE49-F238E27FC236}">
                    <a16:creationId xmlns:a16="http://schemas.microsoft.com/office/drawing/2014/main" id="{491715D1-6632-6F21-E204-FC9822E7C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0942906-F159-E25A-F180-DD1BCD7FB653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E018136-8A6E-D8B6-A418-9AD0CB962E8B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EF4B7B2-91BC-6869-6A87-CD9AD9F83D4A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16E9AEB-53DA-9C48-7D07-9117EE267502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7A2CCDC-5DF0-41A8-181B-F733A731AAE9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234B8A5-5BD4-2063-31AB-F82B48F38F54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23CB9DB-0E68-9FB4-5D51-4F2E4F34613B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803877E-4BF4-91B8-B843-253FDC3FBB71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月 79">
                <a:extLst>
                  <a:ext uri="{FF2B5EF4-FFF2-40B4-BE49-F238E27FC236}">
                    <a16:creationId xmlns:a16="http://schemas.microsoft.com/office/drawing/2014/main" id="{D391F874-394A-9CFA-7F04-44920713B107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7B9D148-C24A-6DA5-302B-0F0F3FCB3554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84EC247-AA27-5CB0-B60E-53DCC1127AC9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E289E05C-55D8-18B5-5D92-00A26E24E44A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FD112EFB-B8BF-C3AB-3ECE-ECFD0FFEAC3B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5C2CB3FC-B472-BB5D-B7B1-0D66960B69B4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四角形: 角を丸くする 277">
                  <a:extLst>
                    <a:ext uri="{FF2B5EF4-FFF2-40B4-BE49-F238E27FC236}">
                      <a16:creationId xmlns:a16="http://schemas.microsoft.com/office/drawing/2014/main" id="{0BA77B9C-5AA6-AF6E-5D26-83F9BE512FDC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四角形: 角を丸くする 277">
                  <a:extLst>
                    <a:ext uri="{FF2B5EF4-FFF2-40B4-BE49-F238E27FC236}">
                      <a16:creationId xmlns:a16="http://schemas.microsoft.com/office/drawing/2014/main" id="{C6E92A00-9DC9-636E-F763-0FC368EE3196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四角形: 角を丸くする 277">
                  <a:extLst>
                    <a:ext uri="{FF2B5EF4-FFF2-40B4-BE49-F238E27FC236}">
                      <a16:creationId xmlns:a16="http://schemas.microsoft.com/office/drawing/2014/main" id="{40319D1F-8DC7-EEB8-E7A0-976B871A641D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四角形: 角を丸くする 277">
                  <a:extLst>
                    <a:ext uri="{FF2B5EF4-FFF2-40B4-BE49-F238E27FC236}">
                      <a16:creationId xmlns:a16="http://schemas.microsoft.com/office/drawing/2014/main" id="{E654A99E-A995-D69E-B58A-7018919D1DE7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0FBB4979-98D0-0461-338D-C7B9EC7CAF3A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5376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C088D-F6EF-B03F-FBBB-18B98F825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8D0C4D9-98FE-58DC-09CB-E87F88ADB87D}"/>
              </a:ext>
            </a:extLst>
          </p:cNvPr>
          <p:cNvSpPr txBox="1"/>
          <p:nvPr/>
        </p:nvSpPr>
        <p:spPr>
          <a:xfrm>
            <a:off x="346907" y="259874"/>
            <a:ext cx="1169551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盗難被害が報告されています</a:t>
            </a: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施錠・ロックを確認してください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1C8937-3F92-5EE9-1039-7CD983F7B23A}"/>
              </a:ext>
            </a:extLst>
          </p:cNvPr>
          <p:cNvGrpSpPr/>
          <p:nvPr/>
        </p:nvGrpSpPr>
        <p:grpSpPr>
          <a:xfrm>
            <a:off x="1642854" y="1219310"/>
            <a:ext cx="4349732" cy="3961292"/>
            <a:chOff x="-1111558" y="80326"/>
            <a:chExt cx="2453335" cy="22342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7F60B45-3631-BE05-BFF3-433E952CA491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星: 12 pt 3">
              <a:extLst>
                <a:ext uri="{FF2B5EF4-FFF2-40B4-BE49-F238E27FC236}">
                  <a16:creationId xmlns:a16="http://schemas.microsoft.com/office/drawing/2014/main" id="{386D9AA1-C157-7561-47D5-65852B7307E5}"/>
                </a:ext>
              </a:extLst>
            </p:cNvPr>
            <p:cNvSpPr/>
            <p:nvPr/>
          </p:nvSpPr>
          <p:spPr bwMode="auto">
            <a:xfrm>
              <a:off x="-1111558" y="80326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D25B04E-D6BC-9140-39C6-52B788440ACC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5F4D04F-DB54-997E-DF10-F20B2994DE12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C0A46EAE-142A-4281-B892-4C7828CE74F2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98313DB3-FF05-40CF-0F28-D8E5256E6215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692C83D-55E0-DEFD-8F8B-D12AC43A3051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FC9708F-DDAE-9D21-FF7B-1F306BAD3522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5240364-FB35-0642-DEBF-01459D2658E1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74FD8F0-AE8D-510C-8454-BE8D87BB8172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CE8B7EA-D81A-1CE7-8CEB-1269444426A3}"/>
              </a:ext>
            </a:extLst>
          </p:cNvPr>
          <p:cNvSpPr txBox="1"/>
          <p:nvPr/>
        </p:nvSpPr>
        <p:spPr>
          <a:xfrm rot="5400000">
            <a:off x="4781379" y="1778241"/>
            <a:ext cx="6095316" cy="322463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盗難に</a:t>
            </a:r>
          </a:p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ご注意ください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958826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3220</TotalTime>
  <Words>58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popi05_バッテリーの盗難にご注意ください</dc:title>
  <dc:subject>popi05_バッテリーの盗難にご注意ください</dc:subject>
  <dc:creator>でじけろお</dc:creator>
  <cp:lastModifiedBy>Keroo</cp:lastModifiedBy>
  <cp:revision>1</cp:revision>
  <dcterms:created xsi:type="dcterms:W3CDTF">2014-12-04T06:28:23Z</dcterms:created>
  <dcterms:modified xsi:type="dcterms:W3CDTF">2025-10-15T05:13:35Z</dcterms:modified>
  <cp:version>1</cp:version>
</cp:coreProperties>
</file>